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51" d="100"/>
          <a:sy n="51" d="100"/>
        </p:scale>
        <p:origin x="5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A6334-0D1D-417C-9D35-955916223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AF161A8-AA14-4A1C-A2AB-2F5E74790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DB9036-AA6D-4FBC-9CC9-8725FBE6A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679E0-21F0-42AB-9F00-0831DB7BDC63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90100F-636F-47E8-8055-937127BF1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6D76A3-4ED0-4E44-AC98-B111EFB7E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B8F8-6155-460C-9313-CF02726A1DEA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hcSlideMaster.Diapositiva de títuloHeader" descr="Airbus Amber ">
            <a:extLst>
              <a:ext uri="{FF2B5EF4-FFF2-40B4-BE49-F238E27FC236}">
                <a16:creationId xmlns:a16="http://schemas.microsoft.com/office/drawing/2014/main" id="{78982B1A-C2CB-43F4-8A72-5691047C0377}"/>
              </a:ext>
            </a:extLst>
          </p:cNvPr>
          <p:cNvSpPr txBox="1"/>
          <p:nvPr userDrawn="1"/>
        </p:nvSpPr>
        <p:spPr>
          <a:xfrm>
            <a:off x="0" y="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  <p:sp>
        <p:nvSpPr>
          <p:cNvPr id="8" name="fcSlideMaster.Diapositiva de títuloFooter" descr="Airbus Amber ">
            <a:extLst>
              <a:ext uri="{FF2B5EF4-FFF2-40B4-BE49-F238E27FC236}">
                <a16:creationId xmlns:a16="http://schemas.microsoft.com/office/drawing/2014/main" id="{7CBBDABD-5D6B-4F10-B116-180D3E114496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</p:spTree>
    <p:extLst>
      <p:ext uri="{BB962C8B-B14F-4D97-AF65-F5344CB8AC3E}">
        <p14:creationId xmlns:p14="http://schemas.microsoft.com/office/powerpoint/2010/main" val="281929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A72FF-8CAC-455E-85E7-DC2FE9D54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A7371D-24DC-41AB-A675-C2FD54EDE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9DEAB4-1633-4307-A98C-76BB89298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679E0-21F0-42AB-9F00-0831DB7BDC63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D74DB4-8C7C-4650-A036-1F1D1E4B2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36B305-FE8F-48BE-99EB-A923732F9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B8F8-6155-460C-9313-CF02726A1DEA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hcSlideMaster.Título y texto verticalHeader" descr="Airbus Amber ">
            <a:extLst>
              <a:ext uri="{FF2B5EF4-FFF2-40B4-BE49-F238E27FC236}">
                <a16:creationId xmlns:a16="http://schemas.microsoft.com/office/drawing/2014/main" id="{12812718-6C22-4E38-BB69-24A09436ABDF}"/>
              </a:ext>
            </a:extLst>
          </p:cNvPr>
          <p:cNvSpPr txBox="1"/>
          <p:nvPr userDrawn="1"/>
        </p:nvSpPr>
        <p:spPr>
          <a:xfrm>
            <a:off x="0" y="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  <p:sp>
        <p:nvSpPr>
          <p:cNvPr id="8" name="fcSlideMaster.Título y texto verticalFooter" descr="Airbus Amber ">
            <a:extLst>
              <a:ext uri="{FF2B5EF4-FFF2-40B4-BE49-F238E27FC236}">
                <a16:creationId xmlns:a16="http://schemas.microsoft.com/office/drawing/2014/main" id="{A2419719-22CE-4D0C-8643-040045DC7053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</p:spTree>
    <p:extLst>
      <p:ext uri="{BB962C8B-B14F-4D97-AF65-F5344CB8AC3E}">
        <p14:creationId xmlns:p14="http://schemas.microsoft.com/office/powerpoint/2010/main" val="4268294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8FDDE5F-682A-4BE3-BD3C-EDFED67FFF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746E0C-4471-4A00-88A5-BE524AE53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673E53-F538-433E-8F43-9E53DBDF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679E0-21F0-42AB-9F00-0831DB7BDC63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04B4A6-08AC-49F1-8219-D4FAD523A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BAB261-CECA-44E0-8929-ED86DE64D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B8F8-6155-460C-9313-CF02726A1DEA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hcSlideMaster.Título vertical y textoHeader" descr="Airbus Amber ">
            <a:extLst>
              <a:ext uri="{FF2B5EF4-FFF2-40B4-BE49-F238E27FC236}">
                <a16:creationId xmlns:a16="http://schemas.microsoft.com/office/drawing/2014/main" id="{4A57F9C4-C34C-410F-A3E2-3671F780F20B}"/>
              </a:ext>
            </a:extLst>
          </p:cNvPr>
          <p:cNvSpPr txBox="1"/>
          <p:nvPr userDrawn="1"/>
        </p:nvSpPr>
        <p:spPr>
          <a:xfrm>
            <a:off x="0" y="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  <p:sp>
        <p:nvSpPr>
          <p:cNvPr id="8" name="fcSlideMaster.Título vertical y textoFooter" descr="Airbus Amber ">
            <a:extLst>
              <a:ext uri="{FF2B5EF4-FFF2-40B4-BE49-F238E27FC236}">
                <a16:creationId xmlns:a16="http://schemas.microsoft.com/office/drawing/2014/main" id="{6C28FDF8-CC3E-4EDC-B833-F3B590DA9693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</p:spTree>
    <p:extLst>
      <p:ext uri="{BB962C8B-B14F-4D97-AF65-F5344CB8AC3E}">
        <p14:creationId xmlns:p14="http://schemas.microsoft.com/office/powerpoint/2010/main" val="924920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D2E4C-0233-476F-A4D0-E841F393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C711EE-F967-4650-BA73-E315FDCBB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4108D3-71F8-4EB7-A3E2-BF11616D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679E0-21F0-42AB-9F00-0831DB7BDC63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6BABBC-FF6C-4632-A30C-535387AA5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6F4795-0211-4B40-89F6-390C0F03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B8F8-6155-460C-9313-CF02726A1DEA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hcSlideMaster.Título y objetosHeader" descr="Airbus Amber ">
            <a:extLst>
              <a:ext uri="{FF2B5EF4-FFF2-40B4-BE49-F238E27FC236}">
                <a16:creationId xmlns:a16="http://schemas.microsoft.com/office/drawing/2014/main" id="{89BB5E2A-7D77-4581-8732-CBBEB554E67C}"/>
              </a:ext>
            </a:extLst>
          </p:cNvPr>
          <p:cNvSpPr txBox="1"/>
          <p:nvPr userDrawn="1"/>
        </p:nvSpPr>
        <p:spPr>
          <a:xfrm>
            <a:off x="0" y="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  <p:sp>
        <p:nvSpPr>
          <p:cNvPr id="8" name="fcSlideMaster.Título y objetosFooter" descr="Airbus Amber ">
            <a:extLst>
              <a:ext uri="{FF2B5EF4-FFF2-40B4-BE49-F238E27FC236}">
                <a16:creationId xmlns:a16="http://schemas.microsoft.com/office/drawing/2014/main" id="{2D4385B9-BEC1-4AD3-A8F6-B87514E59A35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</p:spTree>
    <p:extLst>
      <p:ext uri="{BB962C8B-B14F-4D97-AF65-F5344CB8AC3E}">
        <p14:creationId xmlns:p14="http://schemas.microsoft.com/office/powerpoint/2010/main" val="1455607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F3C08-DAF0-4ED5-BF0D-4579334B3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F91543-C309-4DFB-9D58-02611BBB9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6CEF90-F179-437F-A91B-37F17888F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679E0-21F0-42AB-9F00-0831DB7BDC63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570C3A-0260-4363-947D-D2AA4C8C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EA8CA6-5034-4D91-B7ED-BC3271785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B8F8-6155-460C-9313-CF02726A1DEA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hcSlideMaster.Encabezado de secciónHeader" descr="Airbus Amber ">
            <a:extLst>
              <a:ext uri="{FF2B5EF4-FFF2-40B4-BE49-F238E27FC236}">
                <a16:creationId xmlns:a16="http://schemas.microsoft.com/office/drawing/2014/main" id="{097EFDC3-6284-4727-B5A8-9EABBEF3F03B}"/>
              </a:ext>
            </a:extLst>
          </p:cNvPr>
          <p:cNvSpPr txBox="1"/>
          <p:nvPr userDrawn="1"/>
        </p:nvSpPr>
        <p:spPr>
          <a:xfrm>
            <a:off x="0" y="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  <p:sp>
        <p:nvSpPr>
          <p:cNvPr id="8" name="fcSlideMaster.Encabezado de secciónFooter" descr="Airbus Amber ">
            <a:extLst>
              <a:ext uri="{FF2B5EF4-FFF2-40B4-BE49-F238E27FC236}">
                <a16:creationId xmlns:a16="http://schemas.microsoft.com/office/drawing/2014/main" id="{5729EB42-E448-4403-AD48-BFAB50F739F7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</p:spTree>
    <p:extLst>
      <p:ext uri="{BB962C8B-B14F-4D97-AF65-F5344CB8AC3E}">
        <p14:creationId xmlns:p14="http://schemas.microsoft.com/office/powerpoint/2010/main" val="1579767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C1F9B3-D9D1-4AD0-95F8-1E98D537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460D43-1DD0-4F23-8C03-AE6325E74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B35103-2695-4DF7-9991-F363D1108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AE65CB-7CA5-4BEA-957D-1ECF733CC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679E0-21F0-42AB-9F00-0831DB7BDC63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6A5730-C50F-43DC-AD94-A1EF4DCE6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413108-4266-427B-BEC6-748540AC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B8F8-6155-460C-9313-CF02726A1DEA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hcSlideMaster.Dos objetosHeader" descr="Airbus Amber ">
            <a:extLst>
              <a:ext uri="{FF2B5EF4-FFF2-40B4-BE49-F238E27FC236}">
                <a16:creationId xmlns:a16="http://schemas.microsoft.com/office/drawing/2014/main" id="{5A8EF44C-A26A-473F-8085-F802A494EC1F}"/>
              </a:ext>
            </a:extLst>
          </p:cNvPr>
          <p:cNvSpPr txBox="1"/>
          <p:nvPr userDrawn="1"/>
        </p:nvSpPr>
        <p:spPr>
          <a:xfrm>
            <a:off x="0" y="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  <p:sp>
        <p:nvSpPr>
          <p:cNvPr id="9" name="fcSlideMaster.Dos objetosFooter" descr="Airbus Amber ">
            <a:extLst>
              <a:ext uri="{FF2B5EF4-FFF2-40B4-BE49-F238E27FC236}">
                <a16:creationId xmlns:a16="http://schemas.microsoft.com/office/drawing/2014/main" id="{3A04665E-335A-4846-A286-B63B5C1F99F7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</p:spTree>
    <p:extLst>
      <p:ext uri="{BB962C8B-B14F-4D97-AF65-F5344CB8AC3E}">
        <p14:creationId xmlns:p14="http://schemas.microsoft.com/office/powerpoint/2010/main" val="3444965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F63F4-147C-4C77-A914-C1281A9BE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574CF5-2BA9-4EFB-8DE8-4FD8DCB3A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C1A4C5-7C1A-4D4B-8643-A6CDDFD51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299F903-4152-4D41-818E-B4F387FE74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EB31D2F-04CF-4CC4-8F5A-0C3E843A9E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87C7F4C-0082-470A-A344-09B818C4A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679E0-21F0-42AB-9F00-0831DB7BDC63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0E7A8B2-6599-4476-ADEA-FAD3BC7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5253812-A51D-410D-8802-DBECABDF4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B8F8-6155-460C-9313-CF02726A1DEA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hcSlideMaster.ComparaciónHeader" descr="Airbus Amber ">
            <a:extLst>
              <a:ext uri="{FF2B5EF4-FFF2-40B4-BE49-F238E27FC236}">
                <a16:creationId xmlns:a16="http://schemas.microsoft.com/office/drawing/2014/main" id="{5754C3BD-4796-4978-93C2-DD6D8CF00B7A}"/>
              </a:ext>
            </a:extLst>
          </p:cNvPr>
          <p:cNvSpPr txBox="1"/>
          <p:nvPr userDrawn="1"/>
        </p:nvSpPr>
        <p:spPr>
          <a:xfrm>
            <a:off x="0" y="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  <p:sp>
        <p:nvSpPr>
          <p:cNvPr id="11" name="fcSlideMaster.ComparaciónFooter" descr="Airbus Amber ">
            <a:extLst>
              <a:ext uri="{FF2B5EF4-FFF2-40B4-BE49-F238E27FC236}">
                <a16:creationId xmlns:a16="http://schemas.microsoft.com/office/drawing/2014/main" id="{CDA69292-AF76-4DB9-A1BA-CFA91CF0DEC9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</p:spTree>
    <p:extLst>
      <p:ext uri="{BB962C8B-B14F-4D97-AF65-F5344CB8AC3E}">
        <p14:creationId xmlns:p14="http://schemas.microsoft.com/office/powerpoint/2010/main" val="264154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4F068-1E06-4365-8BE4-25215251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F63A7A-CFCE-4795-81E2-2621888BC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679E0-21F0-42AB-9F00-0831DB7BDC63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5C4AF8C-B498-4071-B4BE-836913795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5FEC0F-AEA7-4DBE-B0A1-1396CDB46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B8F8-6155-460C-9313-CF02726A1DEA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hcSlideMaster.Solo el títuloHeader" descr="Airbus Amber ">
            <a:extLst>
              <a:ext uri="{FF2B5EF4-FFF2-40B4-BE49-F238E27FC236}">
                <a16:creationId xmlns:a16="http://schemas.microsoft.com/office/drawing/2014/main" id="{532DF622-9473-406E-95B3-A87A5D51738C}"/>
              </a:ext>
            </a:extLst>
          </p:cNvPr>
          <p:cNvSpPr txBox="1"/>
          <p:nvPr userDrawn="1"/>
        </p:nvSpPr>
        <p:spPr>
          <a:xfrm>
            <a:off x="0" y="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  <p:sp>
        <p:nvSpPr>
          <p:cNvPr id="7" name="fcSlideMaster.Solo el títuloFooter" descr="Airbus Amber ">
            <a:extLst>
              <a:ext uri="{FF2B5EF4-FFF2-40B4-BE49-F238E27FC236}">
                <a16:creationId xmlns:a16="http://schemas.microsoft.com/office/drawing/2014/main" id="{8CD04E20-C862-40C1-B6A2-5465BCFB8C5B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</p:spTree>
    <p:extLst>
      <p:ext uri="{BB962C8B-B14F-4D97-AF65-F5344CB8AC3E}">
        <p14:creationId xmlns:p14="http://schemas.microsoft.com/office/powerpoint/2010/main" val="270725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3F90004-66CD-4CEC-B257-AE0C53801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679E0-21F0-42AB-9F00-0831DB7BDC63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49AE8C0-2781-4378-9A2F-BCCE594AF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E39A10-DFEE-440C-82EB-17074F4F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B8F8-6155-460C-9313-CF02726A1DEA}" type="slidenum">
              <a:rPr lang="es-ES" smtClean="0"/>
              <a:t>‹Nº›</a:t>
            </a:fld>
            <a:endParaRPr lang="es-ES"/>
          </a:p>
        </p:txBody>
      </p:sp>
      <p:sp>
        <p:nvSpPr>
          <p:cNvPr id="5" name="hcSlideMaster.En blancoHeader" descr="Airbus Amber ">
            <a:extLst>
              <a:ext uri="{FF2B5EF4-FFF2-40B4-BE49-F238E27FC236}">
                <a16:creationId xmlns:a16="http://schemas.microsoft.com/office/drawing/2014/main" id="{733BCE88-3047-4C9A-AB63-6E241D350378}"/>
              </a:ext>
            </a:extLst>
          </p:cNvPr>
          <p:cNvSpPr txBox="1"/>
          <p:nvPr userDrawn="1"/>
        </p:nvSpPr>
        <p:spPr>
          <a:xfrm>
            <a:off x="0" y="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  <p:sp>
        <p:nvSpPr>
          <p:cNvPr id="6" name="fcSlideMaster.En blancoFooter" descr="Airbus Amber ">
            <a:extLst>
              <a:ext uri="{FF2B5EF4-FFF2-40B4-BE49-F238E27FC236}">
                <a16:creationId xmlns:a16="http://schemas.microsoft.com/office/drawing/2014/main" id="{D9003EF7-D46D-47F0-8400-0B71EB9DB01E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</p:spTree>
    <p:extLst>
      <p:ext uri="{BB962C8B-B14F-4D97-AF65-F5344CB8AC3E}">
        <p14:creationId xmlns:p14="http://schemas.microsoft.com/office/powerpoint/2010/main" val="2332494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D86D91-F34B-42C0-85A3-7CBADFA6B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C15B73-5CAB-4A20-A702-8EBE47381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5F3E784-F5EF-4F20-91D9-F2046618F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9D12FC-BB6F-4C24-9E3C-FF0242AB6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679E0-21F0-42AB-9F00-0831DB7BDC63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E6230D-8940-4893-88B0-0940DBFF1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362928-CE97-4915-8E85-96B345E58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B8F8-6155-460C-9313-CF02726A1DEA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hcSlideMaster.Contenido con títuloHeader" descr="Airbus Amber ">
            <a:extLst>
              <a:ext uri="{FF2B5EF4-FFF2-40B4-BE49-F238E27FC236}">
                <a16:creationId xmlns:a16="http://schemas.microsoft.com/office/drawing/2014/main" id="{3D645B59-0EFB-4C00-9F7C-D6791A34A4C9}"/>
              </a:ext>
            </a:extLst>
          </p:cNvPr>
          <p:cNvSpPr txBox="1"/>
          <p:nvPr userDrawn="1"/>
        </p:nvSpPr>
        <p:spPr>
          <a:xfrm>
            <a:off x="0" y="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  <p:sp>
        <p:nvSpPr>
          <p:cNvPr id="9" name="fcSlideMaster.Contenido con títuloFooter" descr="Airbus Amber ">
            <a:extLst>
              <a:ext uri="{FF2B5EF4-FFF2-40B4-BE49-F238E27FC236}">
                <a16:creationId xmlns:a16="http://schemas.microsoft.com/office/drawing/2014/main" id="{C79F5952-EBDB-490A-A203-64E1D8A177D3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</p:spTree>
    <p:extLst>
      <p:ext uri="{BB962C8B-B14F-4D97-AF65-F5344CB8AC3E}">
        <p14:creationId xmlns:p14="http://schemas.microsoft.com/office/powerpoint/2010/main" val="4150347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0FA26-2A0C-4EC7-A83C-CCE655DC0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51B8DC-E8F0-4055-85BC-26579BC8F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F4B695-10DE-4027-A67F-657FE4198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B367AF-BE80-4CC2-8455-6618D9262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679E0-21F0-42AB-9F00-0831DB7BDC63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4A4948-D5A6-4702-9A74-2D50B10D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0DF3B4-FD9A-4C0F-B36A-D382047BD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B8F8-6155-460C-9313-CF02726A1DEA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hcSlideMaster.Imagen con títuloHeader" descr="Airbus Amber ">
            <a:extLst>
              <a:ext uri="{FF2B5EF4-FFF2-40B4-BE49-F238E27FC236}">
                <a16:creationId xmlns:a16="http://schemas.microsoft.com/office/drawing/2014/main" id="{8A9E6BD6-5E7F-4A04-B216-CF7ED80F486E}"/>
              </a:ext>
            </a:extLst>
          </p:cNvPr>
          <p:cNvSpPr txBox="1"/>
          <p:nvPr userDrawn="1"/>
        </p:nvSpPr>
        <p:spPr>
          <a:xfrm>
            <a:off x="0" y="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  <p:sp>
        <p:nvSpPr>
          <p:cNvPr id="9" name="fcSlideMaster.Imagen con títuloFooter" descr="Airbus Amber ">
            <a:extLst>
              <a:ext uri="{FF2B5EF4-FFF2-40B4-BE49-F238E27FC236}">
                <a16:creationId xmlns:a16="http://schemas.microsoft.com/office/drawing/2014/main" id="{B2EF8187-81AB-47F1-AFB9-E861CD6D9D86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</p:spTree>
    <p:extLst>
      <p:ext uri="{BB962C8B-B14F-4D97-AF65-F5344CB8AC3E}">
        <p14:creationId xmlns:p14="http://schemas.microsoft.com/office/powerpoint/2010/main" val="3018214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4306751-E2FA-41A5-93B2-03FE2BB01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6AFE3E-0739-4C39-9EE7-C1F160209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21A90B-59BF-4AD2-992B-13393849F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679E0-21F0-42AB-9F00-0831DB7BDC63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9F8EF3-FC61-4864-B0B6-EE4AFEDA6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F9710C-4785-40A1-A021-CD9252070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BB8F8-6155-460C-9313-CF02726A1DE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419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8993E-A513-49CC-982F-DE8F1FCAC9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50D9ED-FB32-4CEE-81FC-2C71486B2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36C80450-69FA-40BD-9B0E-7B33D62ACC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835044"/>
              </p:ext>
            </p:extLst>
          </p:nvPr>
        </p:nvGraphicFramePr>
        <p:xfrm>
          <a:off x="1311275" y="1406525"/>
          <a:ext cx="9048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Objeto empaquetador del shell" showAsIcon="1" r:id="rId3" imgW="905030" imgH="514350" progId="Package">
                  <p:embed/>
                </p:oleObj>
              </mc:Choice>
              <mc:Fallback>
                <p:oleObj name="Objeto empaquetador del shell" showAsIcon="1" r:id="rId3" imgW="905030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11275" y="1406525"/>
                        <a:ext cx="9048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97580A2-A338-417C-97C3-D6F11EBB7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938692"/>
              </p:ext>
            </p:extLst>
          </p:nvPr>
        </p:nvGraphicFramePr>
        <p:xfrm>
          <a:off x="3273425" y="1806575"/>
          <a:ext cx="9048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Objeto empaquetador del shell" showAsIcon="1" r:id="rId5" imgW="905030" imgH="514350" progId="Package">
                  <p:embed/>
                </p:oleObj>
              </mc:Choice>
              <mc:Fallback>
                <p:oleObj name="Objeto empaquetador del shell" showAsIcon="1" r:id="rId5" imgW="905030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3425" y="1806575"/>
                        <a:ext cx="9048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8155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1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Arial</vt:lpstr>
      <vt:lpstr>Arial</vt:lpstr>
      <vt:lpstr>Calibri</vt:lpstr>
      <vt:lpstr>Calibri Light</vt:lpstr>
      <vt:lpstr>Tema de Office</vt:lpstr>
      <vt:lpstr>Paquete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Maroto Herreros, Enrique (external) [ES]</dc:creator>
  <cp:lastModifiedBy>Maroto Herreros, Enrique (external) [ES]</cp:lastModifiedBy>
  <cp:revision>1</cp:revision>
  <dcterms:created xsi:type="dcterms:W3CDTF">2025-09-26T13:35:51Z</dcterms:created>
  <dcterms:modified xsi:type="dcterms:W3CDTF">2025-09-26T13:36:38Z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0995f26b-c4a3-4d31-82cd-436147badd0c</vt:lpwstr>
  </property>
  <property fmtid="{D5CDD505-2E9C-101B-9397-08002B2CF9AE}" pid="3" name="L">
    <vt:lpwstr>XXSEN</vt:lpwstr>
  </property>
  <property fmtid="{D5CDD505-2E9C-101B-9397-08002B2CF9AE}" pid="4" name="CC">
    <vt:lpwstr>XXAAM</vt:lpwstr>
  </property>
  <property fmtid="{D5CDD505-2E9C-101B-9397-08002B2CF9AE}" pid="5" name="PP">
    <vt:lpwstr>XXPCA</vt:lpwstr>
  </property>
  <property fmtid="{D5CDD505-2E9C-101B-9397-08002B2CF9AE}" pid="6" name="E">
    <vt:lpwstr>E0000</vt:lpwstr>
  </property>
  <property fmtid="{D5CDD505-2E9C-101B-9397-08002B2CF9AE}" pid="7" name="GD">
    <vt:lpwstr>XXGCA</vt:lpwstr>
  </property>
  <property fmtid="{D5CDD505-2E9C-101B-9397-08002B2CF9AE}" pid="8" name="OT">
    <vt:lpwstr>XXOCA</vt:lpwstr>
  </property>
  <property fmtid="{D5CDD505-2E9C-101B-9397-08002B2CF9AE}" pid="9" name="CAV">
    <vt:lpwstr>NOC</vt:lpwstr>
  </property>
  <property fmtid="{D5CDD505-2E9C-101B-9397-08002B2CF9AE}" pid="10" name="STAMP">
    <vt:lpwstr>YES</vt:lpwstr>
  </property>
</Properties>
</file>